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F01B-1382-4E83-A011-99C766B55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AFE80E-E20F-4758-AB18-2C061919D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2431D-FAE7-4ADC-A899-333188BC6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C34E-5A38-4160-BB0C-190156FC8C57}" type="datetimeFigureOut">
              <a:rPr lang="en-IN" smtClean="0"/>
              <a:t>29-06-2020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0E224-725A-4D16-B66E-3F744EBCB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20BB3-6CD6-4239-8CB3-C0F8C27A1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EEB51-82B8-46A5-8255-B14B1E8D4F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636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98707-5412-4D89-8B2E-B42FA6469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03195C-1B89-4585-88E5-91B6EACB8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B6506-ECCB-437A-8D51-6174896C4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C34E-5A38-4160-BB0C-190156FC8C57}" type="datetimeFigureOut">
              <a:rPr lang="en-IN" smtClean="0"/>
              <a:t>29-06-2020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BAF2D-D345-48DB-886C-7BD89BB41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7561A-8E25-4E48-B828-585C4F626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EEB51-82B8-46A5-8255-B14B1E8D4F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882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DBFF2B-B110-44DA-82CE-3FFB37E52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9201EC-5B51-4764-866D-FB3BBD78C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CD601-1E39-442B-AFC9-AB45BB2BB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C34E-5A38-4160-BB0C-190156FC8C57}" type="datetimeFigureOut">
              <a:rPr lang="en-IN" smtClean="0"/>
              <a:t>29-06-2020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32348-9072-492B-B5D8-48D98214F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BBDEB-3E1E-466F-A0CF-E82BFF23B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EEB51-82B8-46A5-8255-B14B1E8D4F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0086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CABE3-4960-48C9-9EBE-FC58B060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5ED87-66EA-4640-9082-8F3286CBE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751A-AC4F-48CE-A44A-996488CEF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C34E-5A38-4160-BB0C-190156FC8C57}" type="datetimeFigureOut">
              <a:rPr lang="en-IN" smtClean="0"/>
              <a:t>29-06-2020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ED6FD-86A5-46A3-B58A-055E398A3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159F6-C13E-4921-806C-4C02A990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EEB51-82B8-46A5-8255-B14B1E8D4F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1288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BE6AC-0DD0-4D16-9954-32FCDA067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2CF7A-3474-4299-81F7-F2B65E6AD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2784B-641E-42B4-909E-F79014DA4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C34E-5A38-4160-BB0C-190156FC8C57}" type="datetimeFigureOut">
              <a:rPr lang="en-IN" smtClean="0"/>
              <a:t>29-06-2020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FED7F-F2CB-4F84-A738-2B3A5B300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351D1-7C8C-4B43-ADA6-84E61DB4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EEB51-82B8-46A5-8255-B14B1E8D4F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3713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9255B-04E1-47C6-8305-92F70E799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B0BE7-DC74-423A-9728-E60C92D8BA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18C48F-A621-4C3F-9997-87AFE9851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404FD-67C2-4DD6-BE17-C476FBFD3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C34E-5A38-4160-BB0C-190156FC8C57}" type="datetimeFigureOut">
              <a:rPr lang="en-IN" smtClean="0"/>
              <a:t>29-06-2020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602AC-E90B-4DFD-83A7-2713EE933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0F38D-7229-4875-A78F-984F2A5FE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EEB51-82B8-46A5-8255-B14B1E8D4F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535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4B970-8DFC-446D-AFB7-350B75E9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9646E-948C-4662-8809-A69CD626B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FC8356-2182-4D1C-BD9C-D36846D70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3B63D9-DABD-48CB-B5C0-B37F6845B1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0212BD-64B6-4E2E-98AF-A77665466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D57F98-37C3-4949-B4F5-B31B11314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C34E-5A38-4160-BB0C-190156FC8C57}" type="datetimeFigureOut">
              <a:rPr lang="en-IN" smtClean="0"/>
              <a:t>29-06-2020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0AF61A-C04D-4222-A9C3-5C6670877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03568-B381-4BD0-BC0A-849181FE9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EEB51-82B8-46A5-8255-B14B1E8D4F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7097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047D2-8ADB-40EB-9386-E007376F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A07DD-53C8-4D82-B25D-87DE69003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C34E-5A38-4160-BB0C-190156FC8C57}" type="datetimeFigureOut">
              <a:rPr lang="en-IN" smtClean="0"/>
              <a:t>29-06-2020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2A193-539A-4241-A9B8-471B849FB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34755-4E6C-4DFC-B126-0103A2626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EEB51-82B8-46A5-8255-B14B1E8D4F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208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8DC97E-00A5-4DC2-B850-862A64BC4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C34E-5A38-4160-BB0C-190156FC8C57}" type="datetimeFigureOut">
              <a:rPr lang="en-IN" smtClean="0"/>
              <a:t>29-06-2020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9F173-B573-4962-9C50-AFBE2E1D1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E7454-F5CD-4016-AD75-BEAF64BF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EEB51-82B8-46A5-8255-B14B1E8D4F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082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7869D-4581-448E-B732-D4B676C6D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CC6B1-C88E-45AF-983D-A87E104E8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8D6C7-FBCD-4F7F-ACA3-EEAA2E626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A9090-700C-4582-9D3B-E0DE51C15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C34E-5A38-4160-BB0C-190156FC8C57}" type="datetimeFigureOut">
              <a:rPr lang="en-IN" smtClean="0"/>
              <a:t>29-06-2020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F69FF-ED4F-4C9B-95AA-5045193A3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6AFD2-1D64-4F4E-A71A-F8EFD12C7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EEB51-82B8-46A5-8255-B14B1E8D4F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3775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36328-50F1-44D6-A18C-7DD41C7D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91B4E2-40F3-4EE1-9795-BFCF17AF9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67136-6E23-4859-9F2B-501CA1BF6B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B837E6-CDAD-4872-8607-4F9342865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C34E-5A38-4160-BB0C-190156FC8C57}" type="datetimeFigureOut">
              <a:rPr lang="en-IN" smtClean="0"/>
              <a:t>29-06-2020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4E9CD-0B90-4154-9EFF-98615FA9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4124E-74E0-4131-BDF0-2B03FB59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EEB51-82B8-46A5-8255-B14B1E8D4F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423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CB3C37-89DA-4DAC-810F-71DD659BC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09986-C574-48ED-A1B8-4E89331C9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4D194-7F77-4238-AB24-51CB2B6CEE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4C34E-5A38-4160-BB0C-190156FC8C57}" type="datetimeFigureOut">
              <a:rPr lang="en-IN" smtClean="0"/>
              <a:t>29-06-2020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DE0E6-54B2-4C5F-B6B8-CC82743AF3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C9408-72EC-4651-8607-3EDA01E8AB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EEB51-82B8-46A5-8255-B14B1E8D4F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421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852D2-7127-4160-AB50-12CD9DECE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Hardware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23920-87E4-4CEC-BD91-40B3E27EF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/>
              <a:t>Power supply unit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sz="1800" dirty="0"/>
          </a:p>
          <a:p>
            <a:r>
              <a:rPr lang="en-IN" sz="1800" dirty="0"/>
              <a:t> Microcontroller unit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2" descr="Power supply unit (computer) - Wikipedia">
            <a:extLst>
              <a:ext uri="{FF2B5EF4-FFF2-40B4-BE49-F238E27FC236}">
                <a16:creationId xmlns:a16="http://schemas.microsoft.com/office/drawing/2014/main" id="{C91FA667-7639-4B99-9DBF-1E0C24CFC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898" y="2153479"/>
            <a:ext cx="1662320" cy="153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hat is a Microcontroller? A Look Inside a Microcontroller | Arrow ...">
            <a:extLst>
              <a:ext uri="{FF2B5EF4-FFF2-40B4-BE49-F238E27FC236}">
                <a16:creationId xmlns:a16="http://schemas.microsoft.com/office/drawing/2014/main" id="{E6AE9272-016D-46DD-AE22-89F60991A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898" y="4517209"/>
            <a:ext cx="2083687" cy="104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156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10679-F15A-41AC-BD62-4FB74C667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5368"/>
            <a:ext cx="10515600" cy="6366979"/>
          </a:xfrm>
        </p:spPr>
        <p:txBody>
          <a:bodyPr>
            <a:normAutofit/>
          </a:bodyPr>
          <a:lstStyle/>
          <a:p>
            <a:r>
              <a:rPr lang="en-IN" sz="1800" dirty="0"/>
              <a:t>Sensor unit</a:t>
            </a:r>
          </a:p>
          <a:p>
            <a:endParaRPr lang="en-IN" sz="1800" dirty="0"/>
          </a:p>
          <a:p>
            <a:pPr marL="0" indent="0">
              <a:buNone/>
            </a:pPr>
            <a:endParaRPr lang="en-IN" dirty="0"/>
          </a:p>
          <a:p>
            <a:r>
              <a:rPr lang="en-IN" sz="1800" dirty="0" err="1"/>
              <a:t>Wirelesss</a:t>
            </a:r>
            <a:r>
              <a:rPr lang="en-IN" sz="1800" dirty="0"/>
              <a:t> transmission unit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sz="1800" dirty="0"/>
              <a:t>Control console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/>
          </a:p>
          <a:p>
            <a:r>
              <a:rPr lang="en-IN" sz="1800" dirty="0"/>
              <a:t>Motor unit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B8A11-280F-44D1-9981-93A16871A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9474"/>
            <a:ext cx="1997765" cy="1744473"/>
          </a:xfrm>
          <a:prstGeom prst="rect">
            <a:avLst/>
          </a:prstGeom>
        </p:spPr>
      </p:pic>
      <p:pic>
        <p:nvPicPr>
          <p:cNvPr id="6" name="Picture 2" descr="Control Console Desk at Rs 185000/unit | कंट्रोल डेस्क ...">
            <a:extLst>
              <a:ext uri="{FF2B5EF4-FFF2-40B4-BE49-F238E27FC236}">
                <a16:creationId xmlns:a16="http://schemas.microsoft.com/office/drawing/2014/main" id="{0BE89DDE-6075-4DF4-B564-F087CEDD9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92733"/>
            <a:ext cx="1601650" cy="16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NSOR UNIT CT9557 - Hioki">
            <a:extLst>
              <a:ext uri="{FF2B5EF4-FFF2-40B4-BE49-F238E27FC236}">
                <a16:creationId xmlns:a16="http://schemas.microsoft.com/office/drawing/2014/main" id="{26E717E9-0471-48EC-B794-3BD2C7F93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641949"/>
            <a:ext cx="1601650" cy="74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726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1D4A0-05B4-4872-8083-13D3F7FB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Software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72D71-3932-4749-B601-8260C3FAB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61923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50000"/>
              </a:lnSpc>
            </a:pPr>
            <a:r>
              <a:rPr lang="en-US" sz="3300" dirty="0">
                <a:latin typeface="Times New Roman" pitchFamily="18" charset="0"/>
                <a:cs typeface="Times New Roman" pitchFamily="18" charset="0"/>
              </a:rPr>
              <a:t> Obstacle Identification</a:t>
            </a:r>
          </a:p>
          <a:p>
            <a:pPr>
              <a:lnSpc>
                <a:spcPct val="150000"/>
              </a:lnSpc>
            </a:pPr>
            <a:r>
              <a:rPr lang="en-US" sz="3300" dirty="0">
                <a:latin typeface="Times New Roman" pitchFamily="18" charset="0"/>
                <a:cs typeface="Times New Roman" pitchFamily="18" charset="0"/>
              </a:rPr>
              <a:t> Obstacle Mapping</a:t>
            </a:r>
          </a:p>
          <a:p>
            <a:pPr>
              <a:lnSpc>
                <a:spcPct val="150000"/>
              </a:lnSpc>
            </a:pPr>
            <a:r>
              <a:rPr lang="en-US" sz="3300" dirty="0">
                <a:latin typeface="Times New Roman" pitchFamily="18" charset="0"/>
                <a:cs typeface="Times New Roman" pitchFamily="18" charset="0"/>
              </a:rPr>
              <a:t> Navigation</a:t>
            </a:r>
          </a:p>
          <a:p>
            <a:pPr>
              <a:lnSpc>
                <a:spcPct val="150000"/>
              </a:lnSpc>
            </a:pPr>
            <a:r>
              <a:rPr lang="en-US" sz="3300" dirty="0">
                <a:latin typeface="Times New Roman" pitchFamily="18" charset="0"/>
                <a:cs typeface="Times New Roman" pitchFamily="18" charset="0"/>
              </a:rPr>
              <a:t> Obstacle Avoiding</a:t>
            </a:r>
          </a:p>
          <a:p>
            <a:pPr>
              <a:lnSpc>
                <a:spcPct val="150000"/>
              </a:lnSpc>
            </a:pPr>
            <a:r>
              <a:rPr lang="en-US" sz="3300" dirty="0">
                <a:latin typeface="Times New Roman" pitchFamily="18" charset="0"/>
                <a:cs typeface="Times New Roman" pitchFamily="18" charset="0"/>
              </a:rPr>
              <a:t>  Direction Control</a:t>
            </a:r>
          </a:p>
          <a:p>
            <a:pPr>
              <a:lnSpc>
                <a:spcPct val="150000"/>
              </a:lnSpc>
            </a:pPr>
            <a:r>
              <a:rPr lang="en-US" sz="3300" dirty="0">
                <a:latin typeface="Times New Roman" pitchFamily="18" charset="0"/>
                <a:cs typeface="Times New Roman" pitchFamily="18" charset="0"/>
              </a:rPr>
              <a:t> Temperature Measurement ,Transmission and storage</a:t>
            </a:r>
          </a:p>
          <a:p>
            <a:pPr>
              <a:lnSpc>
                <a:spcPct val="150000"/>
              </a:lnSpc>
            </a:pPr>
            <a:r>
              <a:rPr lang="en-US" sz="3300" dirty="0">
                <a:latin typeface="Times New Roman" pitchFamily="18" charset="0"/>
                <a:cs typeface="Times New Roman" pitchFamily="18" charset="0"/>
              </a:rPr>
              <a:t> Illumination Measurement ,Transmission and storage</a:t>
            </a:r>
          </a:p>
          <a:p>
            <a:pPr>
              <a:lnSpc>
                <a:spcPct val="150000"/>
              </a:lnSpc>
            </a:pPr>
            <a:r>
              <a:rPr lang="en-US" sz="3300" dirty="0">
                <a:latin typeface="Times New Roman" pitchFamily="18" charset="0"/>
                <a:cs typeface="Times New Roman" pitchFamily="18" charset="0"/>
              </a:rPr>
              <a:t> Humidity Measurement ,Transmission and storage</a:t>
            </a:r>
          </a:p>
          <a:p>
            <a:pPr>
              <a:lnSpc>
                <a:spcPct val="150000"/>
              </a:lnSpc>
            </a:pPr>
            <a:r>
              <a:rPr lang="en-US" sz="3300" dirty="0">
                <a:latin typeface="Times New Roman" pitchFamily="18" charset="0"/>
                <a:cs typeface="Times New Roman" pitchFamily="18" charset="0"/>
              </a:rPr>
              <a:t> Temperature Control and Self Protection</a:t>
            </a:r>
          </a:p>
          <a:p>
            <a:pPr>
              <a:lnSpc>
                <a:spcPct val="150000"/>
              </a:lnSpc>
            </a:pPr>
            <a:r>
              <a:rPr lang="en-US" sz="3300" dirty="0">
                <a:latin typeface="Times New Roman" pitchFamily="18" charset="0"/>
                <a:cs typeface="Times New Roman" pitchFamily="18" charset="0"/>
              </a:rPr>
              <a:t>Visual Surveillance, Transmission and storage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7828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7E5C-BA32-40DB-81F4-D684E59CD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VID-20200629-WA0011">
            <a:hlinkClick r:id="" action="ppaction://media"/>
            <a:extLst>
              <a:ext uri="{FF2B5EF4-FFF2-40B4-BE49-F238E27FC236}">
                <a16:creationId xmlns:a16="http://schemas.microsoft.com/office/drawing/2014/main" id="{09FAEE9F-EAEE-452B-A3F8-2216211C4B3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3271" y="365126"/>
            <a:ext cx="8242852" cy="5916404"/>
          </a:xfrm>
        </p:spPr>
      </p:pic>
    </p:spTree>
    <p:extLst>
      <p:ext uri="{BB962C8B-B14F-4D97-AF65-F5344CB8AC3E}">
        <p14:creationId xmlns:p14="http://schemas.microsoft.com/office/powerpoint/2010/main" val="295868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66</Words>
  <Application>Microsoft Office PowerPoint</Application>
  <PresentationFormat>Widescreen</PresentationFormat>
  <Paragraphs>36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Hardware Modules</vt:lpstr>
      <vt:lpstr>PowerPoint Presentation</vt:lpstr>
      <vt:lpstr>Software Modules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Shweta</dc:creator>
  <cp:lastModifiedBy>Shweta</cp:lastModifiedBy>
  <cp:revision>6</cp:revision>
  <dcterms:created xsi:type="dcterms:W3CDTF">2020-06-29T09:24:40Z</dcterms:created>
  <dcterms:modified xsi:type="dcterms:W3CDTF">2020-06-29T10:17:44Z</dcterms:modified>
</cp:coreProperties>
</file>